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24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7778366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147</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5206178"/>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1978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0.396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28 </a:t>
            </a:r>
            <a:r>
              <a:rPr lang="kk-KZ" altLang="ru-RU" sz="1100" b="1" dirty="0" smtClean="0">
                <a:latin typeface="Times New Roman" panose="02020603050405020304" pitchFamily="18" charset="0"/>
                <a:cs typeface="Times New Roman" panose="02020603050405020304" pitchFamily="18" charset="0"/>
              </a:rPr>
              <a:t>мамырға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27 </a:t>
            </a:r>
            <a:r>
              <a:rPr lang="kk-KZ" altLang="ru-RU" sz="1100" b="1" dirty="0" smtClean="0">
                <a:latin typeface="Times New Roman" panose="02020603050405020304" pitchFamily="18" charset="0"/>
                <a:cs typeface="Times New Roman" panose="02020603050405020304" pitchFamily="18" charset="0"/>
              </a:rPr>
              <a:t>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28 </a:t>
            </a:r>
            <a:r>
              <a:rPr lang="kk-KZ" altLang="ru-RU" sz="1100" b="1" dirty="0" smtClean="0">
                <a:latin typeface="Times New Roman" panose="02020603050405020304" pitchFamily="18" charset="0"/>
                <a:cs typeface="Times New Roman" panose="02020603050405020304" pitchFamily="18" charset="0"/>
              </a:rPr>
              <a:t>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endParaRPr lang="ru-RU" sz="1100" dirty="0">
              <a:solidFill>
                <a:srgbClr val="000000"/>
              </a:solidFill>
              <a:latin typeface="Times New Roman"/>
            </a:endParaRPr>
          </a:p>
          <a:p>
            <a:pPr lvl="0" indent="108000" algn="just"/>
            <a:r>
              <a:rPr lang="ru-RU" sz="1100" dirty="0" err="1" smtClean="0">
                <a:solidFill>
                  <a:srgbClr val="000000"/>
                </a:solidFill>
                <a:latin typeface="Times New Roman"/>
              </a:rPr>
              <a:t>Көшпелі</a:t>
            </a:r>
            <a:r>
              <a:rPr lang="ru-RU" sz="1100" dirty="0" smtClean="0">
                <a:solidFill>
                  <a:srgbClr val="000000"/>
                </a:solidFill>
                <a:latin typeface="Times New Roman"/>
              </a:rPr>
              <a:t> </a:t>
            </a:r>
            <a:r>
              <a:rPr lang="kk-KZ" sz="1100" dirty="0" smtClean="0">
                <a:solidFill>
                  <a:srgbClr val="000000"/>
                </a:solidFill>
                <a:latin typeface="Times New Roman"/>
              </a:rPr>
              <a:t>бұлтты</a:t>
            </a:r>
            <a:r>
              <a:rPr lang="kk-KZ" sz="1100" dirty="0">
                <a:solidFill>
                  <a:srgbClr val="000000"/>
                </a:solidFill>
                <a:latin typeface="Times New Roman"/>
              </a:rPr>
              <a:t>, күндіз жаңбыр, найзағай, бұршақ, дауыл күтіледі. Жел оңтүстік-батыстан, батыстан соғады, жылдамдығы 9-14 м/с, күндіз екпіні 15-20 м/с. Ауа температурасы түнде </a:t>
            </a:r>
            <a:r>
              <a:rPr lang="kk-KZ" sz="1100" dirty="0" smtClean="0">
                <a:solidFill>
                  <a:srgbClr val="000000"/>
                </a:solidFill>
                <a:latin typeface="Times New Roman"/>
              </a:rPr>
              <a:t>5-7, </a:t>
            </a:r>
            <a:r>
              <a:rPr lang="kk-KZ" sz="1100" dirty="0">
                <a:solidFill>
                  <a:srgbClr val="000000"/>
                </a:solidFill>
                <a:latin typeface="Times New Roman"/>
              </a:rPr>
              <a:t>күндіз </a:t>
            </a:r>
            <a:r>
              <a:rPr lang="kk-KZ" sz="1100" dirty="0" smtClean="0">
                <a:solidFill>
                  <a:srgbClr val="000000"/>
                </a:solidFill>
                <a:latin typeface="Times New Roman"/>
              </a:rPr>
              <a:t>18-20 градус </a:t>
            </a:r>
            <a:r>
              <a:rPr lang="kk-KZ" sz="1100" dirty="0">
                <a:solidFill>
                  <a:srgbClr val="000000"/>
                </a:solidFill>
                <a:latin typeface="Times New Roman"/>
              </a:rPr>
              <a:t>жылы</a:t>
            </a:r>
            <a:r>
              <a:rPr lang="kk-KZ" sz="1100" dirty="0" smtClean="0">
                <a:solidFill>
                  <a:srgbClr val="000000"/>
                </a:solidFill>
                <a:latin typeface="Times New Roman"/>
              </a:rPr>
              <a:t>.</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29 </a:t>
            </a:r>
            <a:r>
              <a:rPr lang="kk-KZ" sz="1100" b="1" dirty="0" smtClean="0">
                <a:solidFill>
                  <a:srgbClr val="000000"/>
                </a:solidFill>
                <a:latin typeface="Times New Roman" pitchFamily="18" charset="0"/>
                <a:cs typeface="Times New Roman" pitchFamily="18" charset="0"/>
                <a:sym typeface="+mn-ea"/>
              </a:rPr>
              <a:t>мамырға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28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29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08000" algn="just"/>
            <a:r>
              <a:rPr lang="ru-RU" sz="1100" dirty="0" err="1">
                <a:solidFill>
                  <a:srgbClr val="000000"/>
                </a:solidFill>
                <a:latin typeface="Times New Roman"/>
              </a:rPr>
              <a:t>Б</a:t>
            </a:r>
            <a:r>
              <a:rPr lang="ru-RU" sz="1100" dirty="0" err="1" smtClean="0">
                <a:solidFill>
                  <a:srgbClr val="000000"/>
                </a:solidFill>
                <a:latin typeface="Times New Roman"/>
              </a:rPr>
              <a:t>ұлтты</a:t>
            </a:r>
            <a:r>
              <a:rPr lang="ru-RU" sz="1100" dirty="0" smtClean="0">
                <a:solidFill>
                  <a:srgbClr val="000000"/>
                </a:solidFill>
                <a:latin typeface="Times New Roman"/>
              </a:rPr>
              <a:t>, </a:t>
            </a:r>
            <a:r>
              <a:rPr lang="ru-RU" sz="1100" dirty="0" err="1" smtClean="0">
                <a:solidFill>
                  <a:srgbClr val="000000"/>
                </a:solidFill>
                <a:latin typeface="Times New Roman"/>
              </a:rPr>
              <a:t>жаңбыр</a:t>
            </a:r>
            <a:r>
              <a:rPr lang="ru-RU" sz="1100" dirty="0" smtClean="0">
                <a:solidFill>
                  <a:srgbClr val="000000"/>
                </a:solidFill>
                <a:latin typeface="Times New Roman"/>
              </a:rPr>
              <a:t>, </a:t>
            </a:r>
            <a:r>
              <a:rPr lang="ru-RU" sz="1100" dirty="0" err="1" smtClean="0">
                <a:solidFill>
                  <a:srgbClr val="000000"/>
                </a:solidFill>
                <a:latin typeface="Times New Roman"/>
              </a:rPr>
              <a:t>найзағай</a:t>
            </a:r>
            <a:r>
              <a:rPr lang="ru-RU" sz="1100" dirty="0" smtClean="0">
                <a:solidFill>
                  <a:srgbClr val="000000"/>
                </a:solidFill>
                <a:latin typeface="Times New Roman"/>
              </a:rPr>
              <a:t>.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smtClean="0">
                <a:solidFill>
                  <a:srgbClr val="000000"/>
                </a:solidFill>
                <a:latin typeface="Times New Roman"/>
              </a:rPr>
              <a:t>оңтүстік-батыстан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smtClean="0">
                <a:solidFill>
                  <a:srgbClr val="000000"/>
                </a:solidFill>
                <a:latin typeface="Times New Roman"/>
              </a:rPr>
              <a:t>күші</a:t>
            </a:r>
            <a:r>
              <a:rPr lang="ru-RU" sz="1100" dirty="0" smtClean="0">
                <a:solidFill>
                  <a:srgbClr val="000000"/>
                </a:solidFill>
                <a:latin typeface="Times New Roman"/>
              </a:rPr>
              <a:t> </a:t>
            </a:r>
            <a:r>
              <a:rPr lang="ru-RU" sz="1100" dirty="0" smtClean="0">
                <a:solidFill>
                  <a:srgbClr val="000000"/>
                </a:solidFill>
                <a:latin typeface="Times New Roman"/>
              </a:rPr>
              <a:t>7-12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smtClean="0">
                <a:solidFill>
                  <a:srgbClr val="000000"/>
                </a:solidFill>
                <a:latin typeface="Times New Roman"/>
              </a:rPr>
              <a:t>7-9</a:t>
            </a:r>
            <a:r>
              <a:rPr lang="ru-RU" sz="1100" dirty="0" smtClean="0">
                <a:solidFill>
                  <a:srgbClr val="000000"/>
                </a:solidFill>
                <a:latin typeface="Times New Roman"/>
              </a:rPr>
              <a:t> </a:t>
            </a:r>
            <a:r>
              <a:rPr lang="ru-RU" sz="1100" dirty="0" smtClean="0">
                <a:solidFill>
                  <a:srgbClr val="000000"/>
                </a:solidFill>
                <a:latin typeface="Times New Roman"/>
              </a:rPr>
              <a:t>градус </a:t>
            </a:r>
            <a:r>
              <a:rPr lang="ru-RU" sz="1100" dirty="0" err="1">
                <a:solidFill>
                  <a:srgbClr val="000000"/>
                </a:solidFill>
                <a:latin typeface="Times New Roman"/>
              </a:rPr>
              <a:t>жылы</a:t>
            </a:r>
            <a:r>
              <a:rPr lang="kk-KZ" sz="1100" dirty="0" smtClean="0">
                <a:latin typeface="Times New Roman" pitchFamily="18" charset="0"/>
                <a:cs typeface="Times New Roman" pitchFamily="18" charset="0"/>
              </a:rPr>
              <a:t>.</a:t>
            </a:r>
          </a:p>
          <a:p>
            <a:pPr lvl="0" indent="108000" algn="just"/>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28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29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42268</TotalTime>
  <Words>577</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7654</cp:revision>
  <cp:lastPrinted>2021-07-01T03:56:27Z</cp:lastPrinted>
  <dcterms:created xsi:type="dcterms:W3CDTF">2018-03-27T06:03:00Z</dcterms:created>
  <dcterms:modified xsi:type="dcterms:W3CDTF">2026-05-27T06:45:49Z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